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ryndan Write" charset="1" panose="0200050300000000000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slides/slide1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jpeg" Type="http://schemas.openxmlformats.org/officeDocument/2006/relationships/image"/><Relationship Id="rId12" Target="../media/image11.jpeg" Type="http://schemas.openxmlformats.org/officeDocument/2006/relationships/image"/><Relationship Id="rId13" Target="../media/image12.jpeg" Type="http://schemas.openxmlformats.org/officeDocument/2006/relationships/image"/><Relationship Id="rId14" Target="../media/image13.jpeg" Type="http://schemas.openxmlformats.org/officeDocument/2006/relationships/image"/><Relationship Id="rId15" Target="../media/image14.jpeg" Type="http://schemas.openxmlformats.org/officeDocument/2006/relationships/image"/><Relationship Id="rId16" Target="../media/image15.jpe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jpe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77" r="0" b="-92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65">
            <a:off x="12400341" y="3307710"/>
            <a:ext cx="6058752" cy="6058752"/>
          </a:xfrm>
          <a:custGeom>
            <a:avLst/>
            <a:gdLst/>
            <a:ahLst/>
            <a:cxnLst/>
            <a:rect r="r" b="b" t="t" l="l"/>
            <a:pathLst>
              <a:path h="6058752" w="6058752">
                <a:moveTo>
                  <a:pt x="0" y="0"/>
                </a:moveTo>
                <a:lnTo>
                  <a:pt x="6058752" y="0"/>
                </a:lnTo>
                <a:lnTo>
                  <a:pt x="6058752" y="6058752"/>
                </a:lnTo>
                <a:lnTo>
                  <a:pt x="0" y="60587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342060">
            <a:off x="5150535" y="1931081"/>
            <a:ext cx="7325040" cy="6299535"/>
          </a:xfrm>
          <a:custGeom>
            <a:avLst/>
            <a:gdLst/>
            <a:ahLst/>
            <a:cxnLst/>
            <a:rect r="r" b="b" t="t" l="l"/>
            <a:pathLst>
              <a:path h="6299535" w="7325040">
                <a:moveTo>
                  <a:pt x="0" y="0"/>
                </a:moveTo>
                <a:lnTo>
                  <a:pt x="7325040" y="0"/>
                </a:lnTo>
                <a:lnTo>
                  <a:pt x="7325040" y="6299534"/>
                </a:lnTo>
                <a:lnTo>
                  <a:pt x="0" y="62995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590811" y="3996060"/>
            <a:ext cx="10297339" cy="2341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06"/>
              </a:lnSpc>
            </a:pPr>
            <a:r>
              <a:rPr lang="en-US" sz="16506">
                <a:solidFill>
                  <a:srgbClr val="FFFFFF"/>
                </a:solidFill>
                <a:latin typeface="Bryndan Write Bold"/>
              </a:rPr>
              <a:t>Terry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2430795">
            <a:off x="13716280" y="4409719"/>
            <a:ext cx="721877" cy="496126"/>
          </a:xfrm>
          <a:custGeom>
            <a:avLst/>
            <a:gdLst/>
            <a:ahLst/>
            <a:cxnLst/>
            <a:rect r="r" b="b" t="t" l="l"/>
            <a:pathLst>
              <a:path h="496126" w="721877">
                <a:moveTo>
                  <a:pt x="0" y="0"/>
                </a:moveTo>
                <a:lnTo>
                  <a:pt x="721877" y="0"/>
                </a:lnTo>
                <a:lnTo>
                  <a:pt x="721877" y="496126"/>
                </a:lnTo>
                <a:lnTo>
                  <a:pt x="0" y="4961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57759" y="234812"/>
            <a:ext cx="3482252" cy="3139995"/>
          </a:xfrm>
          <a:custGeom>
            <a:avLst/>
            <a:gdLst/>
            <a:ahLst/>
            <a:cxnLst/>
            <a:rect r="r" b="b" t="t" l="l"/>
            <a:pathLst>
              <a:path h="3139995" w="3482252">
                <a:moveTo>
                  <a:pt x="0" y="0"/>
                </a:moveTo>
                <a:lnTo>
                  <a:pt x="3482252" y="0"/>
                </a:lnTo>
                <a:lnTo>
                  <a:pt x="3482252" y="3139994"/>
                </a:lnTo>
                <a:lnTo>
                  <a:pt x="0" y="313999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6979330">
            <a:off x="-712187" y="8552632"/>
            <a:ext cx="3453702" cy="1902676"/>
          </a:xfrm>
          <a:custGeom>
            <a:avLst/>
            <a:gdLst/>
            <a:ahLst/>
            <a:cxnLst/>
            <a:rect r="r" b="b" t="t" l="l"/>
            <a:pathLst>
              <a:path h="1902676" w="3453702">
                <a:moveTo>
                  <a:pt x="0" y="0"/>
                </a:moveTo>
                <a:lnTo>
                  <a:pt x="3453703" y="0"/>
                </a:lnTo>
                <a:lnTo>
                  <a:pt x="3453703" y="1902676"/>
                </a:lnTo>
                <a:lnTo>
                  <a:pt x="0" y="190267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960774" y="142020"/>
            <a:ext cx="3103995" cy="2728512"/>
          </a:xfrm>
          <a:custGeom>
            <a:avLst/>
            <a:gdLst/>
            <a:ahLst/>
            <a:cxnLst/>
            <a:rect r="r" b="b" t="t" l="l"/>
            <a:pathLst>
              <a:path h="2728512" w="3103995">
                <a:moveTo>
                  <a:pt x="0" y="0"/>
                </a:moveTo>
                <a:lnTo>
                  <a:pt x="3103996" y="0"/>
                </a:lnTo>
                <a:lnTo>
                  <a:pt x="3103996" y="2728512"/>
                </a:lnTo>
                <a:lnTo>
                  <a:pt x="0" y="272851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8813055" y="142020"/>
            <a:ext cx="3524686" cy="2954411"/>
          </a:xfrm>
          <a:custGeom>
            <a:avLst/>
            <a:gdLst/>
            <a:ahLst/>
            <a:cxnLst/>
            <a:rect r="r" b="b" t="t" l="l"/>
            <a:pathLst>
              <a:path h="2954411" w="3524686">
                <a:moveTo>
                  <a:pt x="0" y="0"/>
                </a:moveTo>
                <a:lnTo>
                  <a:pt x="3524686" y="0"/>
                </a:lnTo>
                <a:lnTo>
                  <a:pt x="3524686" y="2954411"/>
                </a:lnTo>
                <a:lnTo>
                  <a:pt x="0" y="295441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4299567" y="142020"/>
            <a:ext cx="3761926" cy="3139995"/>
          </a:xfrm>
          <a:custGeom>
            <a:avLst/>
            <a:gdLst/>
            <a:ahLst/>
            <a:cxnLst/>
            <a:rect r="r" b="b" t="t" l="l"/>
            <a:pathLst>
              <a:path h="3139995" w="3761926">
                <a:moveTo>
                  <a:pt x="0" y="0"/>
                </a:moveTo>
                <a:lnTo>
                  <a:pt x="3761926" y="0"/>
                </a:lnTo>
                <a:lnTo>
                  <a:pt x="3761926" y="3139995"/>
                </a:lnTo>
                <a:lnTo>
                  <a:pt x="0" y="3139995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221500">
            <a:off x="10453098" y="7683534"/>
            <a:ext cx="2151285" cy="2151285"/>
          </a:xfrm>
          <a:custGeom>
            <a:avLst/>
            <a:gdLst/>
            <a:ahLst/>
            <a:cxnLst/>
            <a:rect r="r" b="b" t="t" l="l"/>
            <a:pathLst>
              <a:path h="2151285" w="2151285">
                <a:moveTo>
                  <a:pt x="0" y="0"/>
                </a:moveTo>
                <a:lnTo>
                  <a:pt x="2151285" y="0"/>
                </a:lnTo>
                <a:lnTo>
                  <a:pt x="2151285" y="2151285"/>
                </a:lnTo>
                <a:lnTo>
                  <a:pt x="0" y="2151285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5554060">
            <a:off x="4094745" y="6781770"/>
            <a:ext cx="2687603" cy="4140082"/>
          </a:xfrm>
          <a:custGeom>
            <a:avLst/>
            <a:gdLst/>
            <a:ahLst/>
            <a:cxnLst/>
            <a:rect r="r" b="b" t="t" l="l"/>
            <a:pathLst>
              <a:path h="4140082" w="2687603">
                <a:moveTo>
                  <a:pt x="0" y="0"/>
                </a:moveTo>
                <a:lnTo>
                  <a:pt x="2687603" y="0"/>
                </a:lnTo>
                <a:lnTo>
                  <a:pt x="2687603" y="4140082"/>
                </a:lnTo>
                <a:lnTo>
                  <a:pt x="0" y="4140082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5554060">
            <a:off x="13337616" y="3710775"/>
            <a:ext cx="3258824" cy="2316213"/>
          </a:xfrm>
          <a:custGeom>
            <a:avLst/>
            <a:gdLst/>
            <a:ahLst/>
            <a:cxnLst/>
            <a:rect r="r" b="b" t="t" l="l"/>
            <a:pathLst>
              <a:path h="2316213" w="3258824">
                <a:moveTo>
                  <a:pt x="0" y="0"/>
                </a:moveTo>
                <a:lnTo>
                  <a:pt x="3258823" y="0"/>
                </a:lnTo>
                <a:lnTo>
                  <a:pt x="3258823" y="2316213"/>
                </a:lnTo>
                <a:lnTo>
                  <a:pt x="0" y="2316213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-25575" t="-169777" r="-26661" b="-60171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5493668">
            <a:off x="839094" y="4311277"/>
            <a:ext cx="2626630" cy="3719122"/>
          </a:xfrm>
          <a:custGeom>
            <a:avLst/>
            <a:gdLst/>
            <a:ahLst/>
            <a:cxnLst/>
            <a:rect r="r" b="b" t="t" l="l"/>
            <a:pathLst>
              <a:path h="3719122" w="2626630">
                <a:moveTo>
                  <a:pt x="0" y="0"/>
                </a:moveTo>
                <a:lnTo>
                  <a:pt x="2626630" y="0"/>
                </a:lnTo>
                <a:lnTo>
                  <a:pt x="2626630" y="3719122"/>
                </a:lnTo>
                <a:lnTo>
                  <a:pt x="0" y="3719122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641665" y="9757892"/>
            <a:ext cx="5554402" cy="516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4"/>
              </a:lnSpc>
            </a:pPr>
            <a:r>
              <a:rPr lang="en-US" sz="2899">
                <a:solidFill>
                  <a:srgbClr val="FFFFFF"/>
                </a:solidFill>
                <a:latin typeface="Bryndan Write Bold"/>
              </a:rPr>
              <a:t>TERRY THE TALTAPUS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DAFvtGPUEHM</dc:identifier>
  <dcterms:modified xsi:type="dcterms:W3CDTF">2011-08-01T06:04:30Z</dcterms:modified>
  <cp:revision>1</cp:revision>
  <dc:title>Black Doodle Group Project Presentation</dc:title>
</cp:coreProperties>
</file>

<file path=docProps/thumbnail.jpeg>
</file>